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586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5C102-CCE4-4B7E-890A-FC724A1BBE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196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437C4-79BF-4C07-972C-6C56E4EAA1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099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81051-40A4-41D7-9410-894587E269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90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E9193-0BC0-4221-BA10-254F5D9E79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734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2BF09-4AEB-4EE9-9174-DD16D1C475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947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D052E-7E9E-4D8A-ADD1-3033A85FB2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97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3BA15-4D63-4EC3-B43B-C2D718B9B4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580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37FBC-FFBD-4479-A424-72AB891449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899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FB372-9644-4F2F-B773-BE20558201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3017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E7230-B266-4FDA-B2CC-D084463830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45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77CAF-32C5-40F9-BEC7-498B188CE4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57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AE15799-779D-4980-8269-8475D8CAC1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3038" y="168275"/>
            <a:ext cx="6527800" cy="1368425"/>
          </a:xfrm>
          <a:noFill/>
          <a:ln w="12700" cap="flat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ja-JP" altLang="en-US" sz="4000" smtClean="0">
                <a:latin typeface="HG創英角ﾎﾟｯﾌﾟ体" pitchFamily="49" charset="-128"/>
                <a:ea typeface="HG創英角ﾎﾟｯﾌﾟ体" pitchFamily="49" charset="-128"/>
              </a:rPr>
              <a:t>第</a:t>
            </a:r>
            <a:r>
              <a:rPr lang="en-US" altLang="ja-JP" sz="4000" smtClean="0">
                <a:latin typeface="HG創英角ﾎﾟｯﾌﾟ体" pitchFamily="49" charset="-128"/>
                <a:ea typeface="HG創英角ﾎﾟｯﾌﾟ体" pitchFamily="49" charset="-128"/>
              </a:rPr>
              <a:t>19</a:t>
            </a:r>
            <a:r>
              <a:rPr lang="ja-JP" altLang="en-US" sz="4000" smtClean="0">
                <a:latin typeface="HG創英角ﾎﾟｯﾌﾟ体" pitchFamily="49" charset="-128"/>
                <a:ea typeface="HG創英角ﾎﾟｯﾌﾟ体" pitchFamily="49" charset="-128"/>
              </a:rPr>
              <a:t>回チャレンジウォーク</a:t>
            </a:r>
            <a:br>
              <a:rPr lang="ja-JP" altLang="en-US" sz="4000" smtClean="0">
                <a:latin typeface="HG創英角ﾎﾟｯﾌﾟ体" pitchFamily="49" charset="-128"/>
                <a:ea typeface="HG創英角ﾎﾟｯﾌﾟ体" pitchFamily="49" charset="-128"/>
              </a:rPr>
            </a:br>
            <a:r>
              <a:rPr lang="ja-JP" altLang="en-US" sz="4000" smtClean="0">
                <a:latin typeface="HG創英角ﾎﾟｯﾌﾟ体" pitchFamily="49" charset="-128"/>
                <a:ea typeface="HG創英角ﾎﾟｯﾌﾟ体" pitchFamily="49" charset="-128"/>
              </a:rPr>
              <a:t>を支援しました</a:t>
            </a:r>
            <a:r>
              <a:rPr lang="ja-JP" altLang="en-US" sz="2400" smtClean="0">
                <a:latin typeface="HG創英角ﾎﾟｯﾌﾟ体" pitchFamily="49" charset="-128"/>
                <a:ea typeface="HG創英角ﾎﾟｯﾌﾟ体" pitchFamily="49" charset="-128"/>
              </a:rPr>
              <a:t>　</a:t>
            </a:r>
            <a:r>
              <a:rPr lang="ja-JP" altLang="en-US" sz="2400" smtClean="0">
                <a:latin typeface="ＭＳ Ｐゴシック" pitchFamily="50" charset="-128"/>
              </a:rPr>
              <a:t>学校行事支援部会</a:t>
            </a:r>
            <a:endParaRPr lang="ja-JP" altLang="en-US" sz="4000" smtClean="0">
              <a:latin typeface="HG創英角ﾎﾟｯﾌﾟ体" pitchFamily="49" charset="-128"/>
              <a:ea typeface="HG創英角ﾎﾟｯﾌﾟ体" pitchFamily="49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000" y="6604000"/>
            <a:ext cx="6669088" cy="2449513"/>
          </a:xfrm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pPr algn="l" eaLnBrk="1" hangingPunct="1"/>
            <a:r>
              <a:rPr lang="en-US" altLang="ja-JP" sz="1800" smtClean="0"/>
              <a:t>10</a:t>
            </a:r>
            <a:r>
              <a:rPr lang="ja-JP" altLang="en-US" sz="1800" smtClean="0"/>
              <a:t>月</a:t>
            </a:r>
            <a:r>
              <a:rPr lang="en-US" altLang="ja-JP" sz="1800" smtClean="0"/>
              <a:t>13</a:t>
            </a:r>
            <a:r>
              <a:rPr lang="ja-JP" altLang="en-US" sz="1800" smtClean="0"/>
              <a:t>日（土曜日）東京高専（八王子市）から茅ヶ崎サザンビーチまで</a:t>
            </a:r>
            <a:r>
              <a:rPr lang="en-US" altLang="ja-JP" sz="1800" smtClean="0"/>
              <a:t>44</a:t>
            </a:r>
            <a:r>
              <a:rPr lang="ja-JP" altLang="en-US" sz="1800" smtClean="0"/>
              <a:t>ｋｍを歩くチャレンジウォークが、三年ぶりに開催され、秋風の下、</a:t>
            </a:r>
            <a:r>
              <a:rPr lang="en-US" altLang="ja-JP" sz="1800" smtClean="0"/>
              <a:t>257</a:t>
            </a:r>
            <a:r>
              <a:rPr lang="ja-JP" altLang="en-US" sz="1800" smtClean="0"/>
              <a:t>名が参加し、</a:t>
            </a:r>
            <a:r>
              <a:rPr lang="en-US" altLang="ja-JP" sz="1800" smtClean="0"/>
              <a:t>217</a:t>
            </a:r>
            <a:r>
              <a:rPr lang="ja-JP" altLang="en-US" sz="1800" smtClean="0"/>
              <a:t>名が喜びの笑顔でゴールしました。</a:t>
            </a:r>
          </a:p>
          <a:p>
            <a:pPr algn="l" eaLnBrk="1" hangingPunct="1"/>
            <a:r>
              <a:rPr lang="ja-JP" altLang="en-US" sz="1800" smtClean="0"/>
              <a:t>後援会は、コースを歩きウォーカーの様子をみる支援、看護スタッフ、日没後の安全確保のための誘導、ゴールでのスポーツゼリーなどの配布を行いました。</a:t>
            </a:r>
          </a:p>
          <a:p>
            <a:pPr algn="l" eaLnBrk="1" hangingPunct="1"/>
            <a:r>
              <a:rPr lang="ja-JP" altLang="en-US" sz="1800" smtClean="0"/>
              <a:t>最後には江ノ島の花火の歓迎もあり、感動的な「本気の一日」を大成功の裡に終えました。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842963" y="3684588"/>
            <a:ext cx="23050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1400"/>
              <a:t>一般ウォーカースタート！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4375150" y="3716338"/>
            <a:ext cx="1873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1400"/>
              <a:t>看護スタッフの打合せ</a:t>
            </a:r>
          </a:p>
        </p:txBody>
      </p:sp>
      <p:pic>
        <p:nvPicPr>
          <p:cNvPr id="2054" name="Picture 13" descr="(縮小)後援会配布風景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006850"/>
            <a:ext cx="2865438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33375" y="6156325"/>
            <a:ext cx="316706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1400"/>
              <a:t>ゴール地点でのスポーツゼリー等配布</a:t>
            </a:r>
          </a:p>
        </p:txBody>
      </p:sp>
      <p:pic>
        <p:nvPicPr>
          <p:cNvPr id="2056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5" y="1697038"/>
            <a:ext cx="2060575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テキスト ボックス 3"/>
          <p:cNvSpPr txBox="1">
            <a:spLocks noChangeArrowheads="1"/>
          </p:cNvSpPr>
          <p:nvPr/>
        </p:nvSpPr>
        <p:spPr bwMode="auto">
          <a:xfrm>
            <a:off x="620713" y="1835150"/>
            <a:ext cx="295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2058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744663"/>
            <a:ext cx="258445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4603750" y="6188075"/>
            <a:ext cx="1430338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1400"/>
              <a:t>感動のゴール</a:t>
            </a:r>
          </a:p>
        </p:txBody>
      </p:sp>
      <p:pic>
        <p:nvPicPr>
          <p:cNvPr id="2060" name="図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4195763"/>
            <a:ext cx="313848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128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HG創英角ﾎﾟｯﾌﾟ体</vt:lpstr>
      <vt:lpstr>標準デザイン</vt:lpstr>
      <vt:lpstr>第19回チャレンジウォーク を支援しました　学校行事支援部会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第19回チャレンジウォーク を支援しました</dc:title>
  <dc:creator>TAIMS</dc:creator>
  <cp:lastModifiedBy>satomi</cp:lastModifiedBy>
  <cp:revision>9</cp:revision>
  <dcterms:created xsi:type="dcterms:W3CDTF">2012-10-16T03:40:41Z</dcterms:created>
  <dcterms:modified xsi:type="dcterms:W3CDTF">2012-10-18T10:23:39Z</dcterms:modified>
</cp:coreProperties>
</file>